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8" r:id="rId9"/>
    <p:sldId id="263" r:id="rId10"/>
    <p:sldId id="265" r:id="rId11"/>
    <p:sldId id="264"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8F1DD-2398-4985-8929-1CF6CB9DD4A8}" type="datetimeFigureOut">
              <a:rPr lang="en-US" smtClean="0"/>
              <a:t>7/12/2018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10CF9-0DEA-4DD0-A394-64838509E571}" type="slidenum">
              <a:rPr lang="en-US" smtClean="0"/>
              <a:t>‹#›</a:t>
            </a:fld>
            <a:endParaRPr lang="en-US"/>
          </a:p>
        </p:txBody>
      </p:sp>
    </p:spTree>
    <p:extLst>
      <p:ext uri="{BB962C8B-B14F-4D97-AF65-F5344CB8AC3E}">
        <p14:creationId xmlns:p14="http://schemas.microsoft.com/office/powerpoint/2010/main" val="3540412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7/12/2018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7/12/2018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7/12/2018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7/12/2018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7/12/2018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7/12/2018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7/12/2018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7/12/2018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7/12/2018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7/12/2018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7/12/2018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7/12/2018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kritkondru/TripAssistantNewYork" TargetMode="External"/><Relationship Id="rId2" Type="http://schemas.openxmlformats.org/officeDocument/2006/relationships/hyperlink" Target="https://github.com/kritkondru/TripAssistantNewYork/wiki" TargetMode="Externa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www.youtube.com/watch?v=1UKfIkANHGc&amp;feature=youtu.be&amp;hd=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1UKfIkANHGc&amp;feature=youtu.be&amp;hd=1"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1028" y="2622388"/>
            <a:ext cx="8453405" cy="1478557"/>
          </a:xfrm>
        </p:spPr>
        <p:txBody>
          <a:bodyPr/>
          <a:lstStyle/>
          <a:p>
            <a:r>
              <a:rPr lang="en-US" sz="3600" dirty="0" smtClean="0"/>
              <a:t>Trip Assistant </a:t>
            </a:r>
            <a:br>
              <a:rPr lang="en-US" sz="3600" dirty="0" smtClean="0"/>
            </a:br>
            <a:r>
              <a:rPr lang="en-US" sz="3600" dirty="0" smtClean="0"/>
              <a:t>New York</a:t>
            </a:r>
            <a:endParaRPr lang="en-US" sz="3600" dirty="0"/>
          </a:p>
        </p:txBody>
      </p:sp>
      <p:sp>
        <p:nvSpPr>
          <p:cNvPr id="3" name="Subtitle 2"/>
          <p:cNvSpPr>
            <a:spLocks noGrp="1"/>
          </p:cNvSpPr>
          <p:nvPr>
            <p:ph type="subTitle" idx="1"/>
          </p:nvPr>
        </p:nvSpPr>
        <p:spPr>
          <a:xfrm>
            <a:off x="295564" y="4507344"/>
            <a:ext cx="11896435" cy="2350655"/>
          </a:xfrm>
        </p:spPr>
        <p:txBody>
          <a:bodyPr>
            <a:normAutofit fontScale="92500" lnSpcReduction="10000"/>
          </a:bodyPr>
          <a:lstStyle/>
          <a:p>
            <a:pPr algn="r"/>
            <a:r>
              <a:rPr lang="en-US" sz="2800" dirty="0" smtClean="0"/>
              <a:t>Presented By:</a:t>
            </a:r>
          </a:p>
          <a:p>
            <a:pPr algn="r"/>
            <a:r>
              <a:rPr lang="en-US" sz="2200" dirty="0" smtClean="0"/>
              <a:t>Kritin </a:t>
            </a:r>
            <a:r>
              <a:rPr lang="en-US" sz="2200" dirty="0" smtClean="0"/>
              <a:t>Kondru</a:t>
            </a:r>
          </a:p>
          <a:p>
            <a:pPr algn="r"/>
            <a:endParaRPr lang="en-US" sz="2200" dirty="0" smtClean="0"/>
          </a:p>
          <a:p>
            <a:pPr algn="l"/>
            <a:r>
              <a:rPr lang="en-US" sz="1500" dirty="0" smtClean="0"/>
              <a:t>Wiki </a:t>
            </a:r>
            <a:r>
              <a:rPr lang="en-US" sz="1500" dirty="0" smtClean="0"/>
              <a:t>url: </a:t>
            </a:r>
            <a:r>
              <a:rPr lang="en-US" sz="1500" dirty="0" smtClean="0">
                <a:hlinkClick r:id="rId2"/>
              </a:rPr>
              <a:t>https</a:t>
            </a:r>
            <a:r>
              <a:rPr lang="en-US" sz="1500" dirty="0">
                <a:hlinkClick r:id="rId2"/>
              </a:rPr>
              <a:t>://</a:t>
            </a:r>
            <a:r>
              <a:rPr lang="en-US" sz="1500" dirty="0" smtClean="0">
                <a:hlinkClick r:id="rId2"/>
              </a:rPr>
              <a:t>github.com/kritkondru/TripAssistantNewYork/wiki</a:t>
            </a:r>
            <a:endParaRPr lang="en-US" sz="1500" dirty="0" smtClean="0"/>
          </a:p>
          <a:p>
            <a:pPr algn="l"/>
            <a:r>
              <a:rPr lang="en-US" sz="1500" dirty="0"/>
              <a:t>Github url:</a:t>
            </a:r>
            <a:r>
              <a:rPr lang="en-US" sz="1500" dirty="0">
                <a:hlinkClick r:id="rId3"/>
              </a:rPr>
              <a:t>https://github.com/kritkondru/TripAssistantNewYork</a:t>
            </a:r>
            <a:endParaRPr lang="en-US" sz="1500" dirty="0" smtClean="0"/>
          </a:p>
          <a:p>
            <a:pPr algn="l"/>
            <a:r>
              <a:rPr lang="en-US" sz="1500" dirty="0" smtClean="0"/>
              <a:t>Video url</a:t>
            </a:r>
            <a:r>
              <a:rPr lang="en-US" sz="1500" dirty="0"/>
              <a:t>: </a:t>
            </a:r>
            <a:r>
              <a:rPr lang="en-US" sz="1500" dirty="0">
                <a:hlinkClick r:id="rId4"/>
              </a:rPr>
              <a:t>https://www.youtube.com/watch?v=1UKfIkANHGc&amp;feature=youtu.be&amp;hd=1</a:t>
            </a:r>
            <a:endParaRPr lang="en-US" sz="1500" dirty="0"/>
          </a:p>
        </p:txBody>
      </p:sp>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colorTemperature colorTemp="6173"/>
                    </a14:imgEffect>
                  </a14:imgLayer>
                </a14:imgProps>
              </a:ext>
              <a:ext uri="{28A0092B-C50C-407E-A947-70E740481C1C}">
                <a14:useLocalDpi xmlns:a14="http://schemas.microsoft.com/office/drawing/2010/main" val="0"/>
              </a:ext>
            </a:extLst>
          </a:blip>
          <a:stretch>
            <a:fillRect/>
          </a:stretch>
        </p:blipFill>
        <p:spPr>
          <a:xfrm>
            <a:off x="4291026" y="3927218"/>
            <a:ext cx="3764097" cy="975528"/>
          </a:xfrm>
          <a:prstGeom prst="rect">
            <a:avLst/>
          </a:prstGeom>
          <a:ln>
            <a:noFill/>
          </a:ln>
          <a:effectLst>
            <a:softEdge rad="112500"/>
          </a:effectLst>
        </p:spPr>
      </p:pic>
    </p:spTree>
    <p:extLst>
      <p:ext uri="{BB962C8B-B14F-4D97-AF65-F5344CB8AC3E}">
        <p14:creationId xmlns:p14="http://schemas.microsoft.com/office/powerpoint/2010/main" val="2329504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418" y="237867"/>
            <a:ext cx="10358582" cy="858920"/>
          </a:xfrm>
        </p:spPr>
        <p:txBody>
          <a:bodyPr>
            <a:normAutofit/>
          </a:bodyPr>
          <a:lstStyle/>
          <a:p>
            <a:r>
              <a:rPr lang="en-US" dirty="0" smtClean="0"/>
              <a:t>screenshots</a:t>
            </a:r>
            <a:endParaRPr lang="en-US" dirty="0"/>
          </a:p>
        </p:txBody>
      </p:sp>
      <p:sp>
        <p:nvSpPr>
          <p:cNvPr id="5" name="TextBox 4"/>
          <p:cNvSpPr txBox="1"/>
          <p:nvPr/>
        </p:nvSpPr>
        <p:spPr>
          <a:xfrm>
            <a:off x="1274497" y="5481843"/>
            <a:ext cx="1624163" cy="369332"/>
          </a:xfrm>
          <a:prstGeom prst="rect">
            <a:avLst/>
          </a:prstGeom>
          <a:noFill/>
        </p:spPr>
        <p:txBody>
          <a:bodyPr wrap="none" rtlCol="0">
            <a:spAutoFit/>
          </a:bodyPr>
          <a:lstStyle/>
          <a:p>
            <a:r>
              <a:rPr lang="en-US" dirty="0" smtClean="0"/>
              <a:t>Sharing options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563" y="1343890"/>
            <a:ext cx="2988876" cy="2244437"/>
          </a:xfrm>
          <a:prstGeom prst="rect">
            <a:avLst/>
          </a:prstGeom>
        </p:spPr>
      </p:pic>
      <p:sp>
        <p:nvSpPr>
          <p:cNvPr id="12" name="TextBox 11"/>
          <p:cNvSpPr txBox="1"/>
          <p:nvPr/>
        </p:nvSpPr>
        <p:spPr>
          <a:xfrm>
            <a:off x="4110180" y="3076442"/>
            <a:ext cx="577091" cy="369332"/>
          </a:xfrm>
          <a:custGeom>
            <a:avLst/>
            <a:gdLst>
              <a:gd name="connsiteX0" fmla="*/ 0 w 1838036"/>
              <a:gd name="connsiteY0" fmla="*/ 0 h 1256023"/>
              <a:gd name="connsiteX1" fmla="*/ 1838036 w 1838036"/>
              <a:gd name="connsiteY1" fmla="*/ 0 h 1256023"/>
              <a:gd name="connsiteX2" fmla="*/ 1838036 w 1838036"/>
              <a:gd name="connsiteY2" fmla="*/ 1256023 h 1256023"/>
              <a:gd name="connsiteX3" fmla="*/ 0 w 1838036"/>
              <a:gd name="connsiteY3" fmla="*/ 1256023 h 1256023"/>
              <a:gd name="connsiteX4" fmla="*/ 0 w 1838036"/>
              <a:gd name="connsiteY4" fmla="*/ 0 h 1256023"/>
              <a:gd name="connsiteX0" fmla="*/ 0 w 1838036"/>
              <a:gd name="connsiteY0" fmla="*/ 895928 h 2151951"/>
              <a:gd name="connsiteX1" fmla="*/ 1357745 w 1838036"/>
              <a:gd name="connsiteY1" fmla="*/ 0 h 2151951"/>
              <a:gd name="connsiteX2" fmla="*/ 1838036 w 1838036"/>
              <a:gd name="connsiteY2" fmla="*/ 2151951 h 2151951"/>
              <a:gd name="connsiteX3" fmla="*/ 0 w 1838036"/>
              <a:gd name="connsiteY3" fmla="*/ 2151951 h 2151951"/>
              <a:gd name="connsiteX4" fmla="*/ 0 w 1838036"/>
              <a:gd name="connsiteY4" fmla="*/ 895928 h 2151951"/>
              <a:gd name="connsiteX0" fmla="*/ 0 w 1708727"/>
              <a:gd name="connsiteY0" fmla="*/ 895928 h 2151951"/>
              <a:gd name="connsiteX1" fmla="*/ 1357745 w 1708727"/>
              <a:gd name="connsiteY1" fmla="*/ 0 h 2151951"/>
              <a:gd name="connsiteX2" fmla="*/ 1708727 w 1708727"/>
              <a:gd name="connsiteY2" fmla="*/ 849624 h 2151951"/>
              <a:gd name="connsiteX3" fmla="*/ 0 w 1708727"/>
              <a:gd name="connsiteY3" fmla="*/ 2151951 h 2151951"/>
              <a:gd name="connsiteX4" fmla="*/ 0 w 1708727"/>
              <a:gd name="connsiteY4" fmla="*/ 895928 h 2151951"/>
              <a:gd name="connsiteX0" fmla="*/ 397164 w 2105891"/>
              <a:gd name="connsiteY0" fmla="*/ 895928 h 2087296"/>
              <a:gd name="connsiteX1" fmla="*/ 1754909 w 2105891"/>
              <a:gd name="connsiteY1" fmla="*/ 0 h 2087296"/>
              <a:gd name="connsiteX2" fmla="*/ 2105891 w 2105891"/>
              <a:gd name="connsiteY2" fmla="*/ 849624 h 2087296"/>
              <a:gd name="connsiteX3" fmla="*/ 0 w 2105891"/>
              <a:gd name="connsiteY3" fmla="*/ 2087296 h 2087296"/>
              <a:gd name="connsiteX4" fmla="*/ 397164 w 2105891"/>
              <a:gd name="connsiteY4" fmla="*/ 895928 h 2087296"/>
              <a:gd name="connsiteX0" fmla="*/ 397164 w 2392219"/>
              <a:gd name="connsiteY0" fmla="*/ 895928 h 2087296"/>
              <a:gd name="connsiteX1" fmla="*/ 1754909 w 2392219"/>
              <a:gd name="connsiteY1" fmla="*/ 0 h 2087296"/>
              <a:gd name="connsiteX2" fmla="*/ 2392219 w 2392219"/>
              <a:gd name="connsiteY2" fmla="*/ 701843 h 2087296"/>
              <a:gd name="connsiteX3" fmla="*/ 0 w 2392219"/>
              <a:gd name="connsiteY3" fmla="*/ 2087296 h 2087296"/>
              <a:gd name="connsiteX4" fmla="*/ 397164 w 2392219"/>
              <a:gd name="connsiteY4" fmla="*/ 895928 h 2087296"/>
              <a:gd name="connsiteX0" fmla="*/ 397164 w 2392219"/>
              <a:gd name="connsiteY0" fmla="*/ 480292 h 1671660"/>
              <a:gd name="connsiteX1" fmla="*/ 2189018 w 2392219"/>
              <a:gd name="connsiteY1" fmla="*/ 0 h 1671660"/>
              <a:gd name="connsiteX2" fmla="*/ 2392219 w 2392219"/>
              <a:gd name="connsiteY2" fmla="*/ 286207 h 1671660"/>
              <a:gd name="connsiteX3" fmla="*/ 0 w 2392219"/>
              <a:gd name="connsiteY3" fmla="*/ 1671660 h 1671660"/>
              <a:gd name="connsiteX4" fmla="*/ 397164 w 2392219"/>
              <a:gd name="connsiteY4" fmla="*/ 480292 h 1671660"/>
              <a:gd name="connsiteX0" fmla="*/ 0 w 2530764"/>
              <a:gd name="connsiteY0" fmla="*/ 1366983 h 1671660"/>
              <a:gd name="connsiteX1" fmla="*/ 2327563 w 2530764"/>
              <a:gd name="connsiteY1" fmla="*/ 0 h 1671660"/>
              <a:gd name="connsiteX2" fmla="*/ 2530764 w 2530764"/>
              <a:gd name="connsiteY2" fmla="*/ 286207 h 1671660"/>
              <a:gd name="connsiteX3" fmla="*/ 138545 w 2530764"/>
              <a:gd name="connsiteY3" fmla="*/ 1671660 h 1671660"/>
              <a:gd name="connsiteX4" fmla="*/ 0 w 2530764"/>
              <a:gd name="connsiteY4" fmla="*/ 1366983 h 167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764" h="1671660">
                <a:moveTo>
                  <a:pt x="0" y="1366983"/>
                </a:moveTo>
                <a:lnTo>
                  <a:pt x="2327563" y="0"/>
                </a:lnTo>
                <a:lnTo>
                  <a:pt x="2530764" y="286207"/>
                </a:lnTo>
                <a:lnTo>
                  <a:pt x="138545" y="1671660"/>
                </a:lnTo>
                <a:lnTo>
                  <a:pt x="0" y="1366983"/>
                </a:lnTo>
                <a:close/>
              </a:path>
            </a:pathLst>
          </a:custGeom>
          <a:noFill/>
        </p:spPr>
        <p:txBody>
          <a:bodyPr wrap="square" rtlCol="0">
            <a:spAutoFit/>
          </a:bodyPr>
          <a:lstStyle/>
          <a:p>
            <a:endParaRPr lang="en-US" dirty="0"/>
          </a:p>
        </p:txBody>
      </p:sp>
      <p:sp>
        <p:nvSpPr>
          <p:cNvPr id="13" name="Rectangle 2"/>
          <p:cNvSpPr>
            <a:spLocks noChangeArrowheads="1"/>
          </p:cNvSpPr>
          <p:nvPr/>
        </p:nvSpPr>
        <p:spPr bwMode="auto">
          <a:xfrm>
            <a:off x="3182422" y="3111247"/>
            <a:ext cx="2780145"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onOptionsItemSelected(</a:t>
            </a:r>
            <a:r>
              <a:rPr kumimoji="0" lang="en-US" alt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MenuItem</a:t>
            </a:r>
            <a:r>
              <a:rPr kumimoji="0" lang="en-US" alt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item)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563" y="3787772"/>
            <a:ext cx="5156465" cy="2482978"/>
          </a:xfrm>
          <a:prstGeom prst="rect">
            <a:avLst/>
          </a:prstGeom>
        </p:spPr>
      </p:pic>
      <p:sp>
        <p:nvSpPr>
          <p:cNvPr id="7" name="TextBox 6"/>
          <p:cNvSpPr txBox="1"/>
          <p:nvPr/>
        </p:nvSpPr>
        <p:spPr>
          <a:xfrm>
            <a:off x="6340839" y="6270750"/>
            <a:ext cx="3477416" cy="369332"/>
          </a:xfrm>
          <a:prstGeom prst="rect">
            <a:avLst/>
          </a:prstGeom>
          <a:noFill/>
        </p:spPr>
        <p:txBody>
          <a:bodyPr wrap="square" rtlCol="0">
            <a:spAutoFit/>
          </a:bodyPr>
          <a:lstStyle/>
          <a:p>
            <a:r>
              <a:rPr lang="en-US" dirty="0" smtClean="0"/>
              <a:t>Home Page View in Landscape</a:t>
            </a:r>
            <a:endParaRPr lang="en-US" dirty="0"/>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26305" y="1095116"/>
            <a:ext cx="2142906" cy="4388398"/>
          </a:xfrm>
        </p:spPr>
      </p:pic>
      <p:cxnSp>
        <p:nvCxnSpPr>
          <p:cNvPr id="14" name="Straight Arrow Connector 13"/>
          <p:cNvCxnSpPr/>
          <p:nvPr/>
        </p:nvCxnSpPr>
        <p:spPr>
          <a:xfrm flipH="1">
            <a:off x="2309091" y="2466108"/>
            <a:ext cx="4031748" cy="146858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67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the development of the app</a:t>
            </a:r>
            <a:endParaRPr lang="en-US" dirty="0"/>
          </a:p>
        </p:txBody>
      </p:sp>
      <p:sp>
        <p:nvSpPr>
          <p:cNvPr id="3" name="Content Placeholder 2"/>
          <p:cNvSpPr>
            <a:spLocks noGrp="1"/>
          </p:cNvSpPr>
          <p:nvPr>
            <p:ph idx="1"/>
          </p:nvPr>
        </p:nvSpPr>
        <p:spPr/>
        <p:txBody>
          <a:bodyPr/>
          <a:lstStyle/>
          <a:p>
            <a:r>
              <a:rPr lang="en-US" dirty="0" smtClean="0"/>
              <a:t>At the beginning when developing prototype there were a few errors that had to be addressed like constraints ,layouts used and connection to firebase.</a:t>
            </a:r>
          </a:p>
          <a:p>
            <a:endParaRPr lang="en-US" dirty="0" smtClean="0"/>
          </a:p>
          <a:p>
            <a:r>
              <a:rPr lang="en-US" dirty="0" smtClean="0"/>
              <a:t>Connecting to firebase has been a bit hard and we were not successful in doing so.</a:t>
            </a:r>
          </a:p>
          <a:p>
            <a:endParaRPr lang="en-US" dirty="0"/>
          </a:p>
          <a:p>
            <a:r>
              <a:rPr lang="en-US" dirty="0"/>
              <a:t>B</a:t>
            </a:r>
            <a:r>
              <a:rPr lang="en-US" dirty="0" smtClean="0"/>
              <a:t>ut once the other errors were dealt with , the app Is working without any errors.</a:t>
            </a:r>
            <a:endParaRPr lang="en-US" dirty="0"/>
          </a:p>
        </p:txBody>
      </p:sp>
    </p:spTree>
    <p:extLst>
      <p:ext uri="{BB962C8B-B14F-4D97-AF65-F5344CB8AC3E}">
        <p14:creationId xmlns:p14="http://schemas.microsoft.com/office/powerpoint/2010/main" val="242840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encountered</a:t>
            </a:r>
            <a:endParaRPr lang="en-US" dirty="0"/>
          </a:p>
        </p:txBody>
      </p:sp>
      <p:sp>
        <p:nvSpPr>
          <p:cNvPr id="3" name="Content Placeholder 2"/>
          <p:cNvSpPr>
            <a:spLocks noGrp="1"/>
          </p:cNvSpPr>
          <p:nvPr>
            <p:ph idx="1"/>
          </p:nvPr>
        </p:nvSpPr>
        <p:spPr>
          <a:xfrm>
            <a:off x="1251678" y="1874517"/>
            <a:ext cx="10178322" cy="4452392"/>
          </a:xfrm>
        </p:spPr>
        <p:txBody>
          <a:bodyPr/>
          <a:lstStyle/>
          <a:p>
            <a:r>
              <a:rPr lang="en-US" dirty="0" smtClean="0"/>
              <a:t>At the beginning while developing layout some constraints weren’t working as intended.</a:t>
            </a:r>
          </a:p>
          <a:p>
            <a:pPr marL="0" indent="0">
              <a:buNone/>
            </a:pPr>
            <a:endParaRPr lang="en-US" dirty="0" smtClean="0"/>
          </a:p>
          <a:p>
            <a:r>
              <a:rPr lang="en-US" dirty="0" smtClean="0"/>
              <a:t>We were unable to connect the app to firebase.</a:t>
            </a:r>
          </a:p>
          <a:p>
            <a:endParaRPr lang="en-US" dirty="0"/>
          </a:p>
          <a:p>
            <a:r>
              <a:rPr lang="en-US" dirty="0" smtClean="0"/>
              <a:t>Pushing and pulling from GitHub proved a bit difficult since wee had to force update some times due to which we could not see how many commits each of us made .</a:t>
            </a:r>
          </a:p>
          <a:p>
            <a:endParaRPr lang="en-US" dirty="0"/>
          </a:p>
        </p:txBody>
      </p:sp>
      <p:sp>
        <p:nvSpPr>
          <p:cNvPr id="4" name="Cloud Callout 3"/>
          <p:cNvSpPr/>
          <p:nvPr/>
        </p:nvSpPr>
        <p:spPr>
          <a:xfrm>
            <a:off x="8980370" y="0"/>
            <a:ext cx="2743200" cy="1097280"/>
          </a:xfrm>
          <a:prstGeom prst="cloudCallou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Oh God Help Me!!!!!!</a:t>
            </a:r>
            <a:endParaRPr lang="en-US" dirty="0"/>
          </a:p>
        </p:txBody>
      </p:sp>
    </p:spTree>
    <p:extLst>
      <p:ext uri="{BB962C8B-B14F-4D97-AF65-F5344CB8AC3E}">
        <p14:creationId xmlns:p14="http://schemas.microsoft.com/office/powerpoint/2010/main" val="3905007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70" y="1"/>
            <a:ext cx="12427970" cy="6858000"/>
          </a:xfrm>
        </p:spPr>
      </p:pic>
      <p:sp>
        <p:nvSpPr>
          <p:cNvPr id="10" name="Rectangle 9"/>
          <p:cNvSpPr/>
          <p:nvPr/>
        </p:nvSpPr>
        <p:spPr>
          <a:xfrm>
            <a:off x="5254613" y="581855"/>
            <a:ext cx="5398144" cy="341632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Happy Holidays </a:t>
            </a:r>
          </a:p>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And</a:t>
            </a:r>
          </a:p>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Safe Travel</a:t>
            </a:r>
          </a:p>
        </p:txBody>
      </p:sp>
    </p:spTree>
    <p:extLst>
      <p:ext uri="{BB962C8B-B14F-4D97-AF65-F5344CB8AC3E}">
        <p14:creationId xmlns:p14="http://schemas.microsoft.com/office/powerpoint/2010/main" val="285070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of the problem</a:t>
            </a:r>
            <a:endParaRPr lang="en-US" dirty="0"/>
          </a:p>
        </p:txBody>
      </p:sp>
      <p:sp>
        <p:nvSpPr>
          <p:cNvPr id="3" name="Content Placeholder 2"/>
          <p:cNvSpPr>
            <a:spLocks noGrp="1"/>
          </p:cNvSpPr>
          <p:nvPr>
            <p:ph idx="1"/>
          </p:nvPr>
        </p:nvSpPr>
        <p:spPr/>
        <p:txBody>
          <a:bodyPr/>
          <a:lstStyle/>
          <a:p>
            <a:r>
              <a:rPr lang="en-US" dirty="0" smtClean="0"/>
              <a:t>While going through many websites and blogs we have found that people love to travel to exotic destinations .</a:t>
            </a:r>
          </a:p>
          <a:p>
            <a:r>
              <a:rPr lang="en-US" dirty="0" smtClean="0"/>
              <a:t>Based on this we have decided to create “</a:t>
            </a:r>
            <a:r>
              <a:rPr lang="en-US" b="1" dirty="0" smtClean="0">
                <a:solidFill>
                  <a:schemeClr val="accent3">
                    <a:lumMod val="75000"/>
                  </a:schemeClr>
                </a:solidFill>
                <a:effectLst>
                  <a:outerShdw blurRad="38100" dist="38100" dir="2700000" algn="tl">
                    <a:srgbClr val="000000">
                      <a:alpha val="43137"/>
                    </a:srgbClr>
                  </a:outerShdw>
                </a:effectLst>
              </a:rPr>
              <a:t>TRIP ASSISTANT NEW  YORK”.</a:t>
            </a:r>
          </a:p>
          <a:p>
            <a:r>
              <a:rPr lang="en-US" dirty="0" smtClean="0"/>
              <a:t>Trip </a:t>
            </a:r>
            <a:r>
              <a:rPr lang="en-US" dirty="0"/>
              <a:t>assistant app allows users to plan their trip to New York. </a:t>
            </a:r>
            <a:endParaRPr lang="en-US" dirty="0" smtClean="0"/>
          </a:p>
          <a:p>
            <a:r>
              <a:rPr lang="en-US" dirty="0" smtClean="0"/>
              <a:t>There </a:t>
            </a:r>
            <a:r>
              <a:rPr lang="en-US" dirty="0"/>
              <a:t>are various problems which are faced by new travelers like the best mode to reach to any place, famous restaurants, stay and rentals, average cost per day per person, share the trip information to other friends via email or other sharing apps</a:t>
            </a:r>
            <a:r>
              <a:rPr lang="en-US" dirty="0" smtClean="0"/>
              <a:t>.</a:t>
            </a:r>
          </a:p>
          <a:p>
            <a:r>
              <a:rPr lang="en-US" dirty="0" smtClean="0"/>
              <a:t>Hence our app lets the users to plan their trip accordingly .</a:t>
            </a:r>
            <a:endParaRPr lang="en-US" dirty="0"/>
          </a:p>
          <a:p>
            <a:pPr marL="0" indent="0">
              <a:buNone/>
            </a:pPr>
            <a:endParaRPr lang="en-US" dirty="0">
              <a:solidFill>
                <a:schemeClr val="bg1">
                  <a:lumMod val="65000"/>
                </a:schemeClr>
              </a:solidFill>
            </a:endParaRPr>
          </a:p>
        </p:txBody>
      </p:sp>
    </p:spTree>
    <p:extLst>
      <p:ext uri="{BB962C8B-B14F-4D97-AF65-F5344CB8AC3E}">
        <p14:creationId xmlns:p14="http://schemas.microsoft.com/office/powerpoint/2010/main" val="3477662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about the app</a:t>
            </a:r>
            <a:endParaRPr lang="en-US" dirty="0"/>
          </a:p>
        </p:txBody>
      </p:sp>
      <p:sp>
        <p:nvSpPr>
          <p:cNvPr id="3" name="Content Placeholder 2"/>
          <p:cNvSpPr>
            <a:spLocks noGrp="1"/>
          </p:cNvSpPr>
          <p:nvPr>
            <p:ph idx="1"/>
          </p:nvPr>
        </p:nvSpPr>
        <p:spPr/>
        <p:txBody>
          <a:bodyPr/>
          <a:lstStyle/>
          <a:p>
            <a:r>
              <a:rPr lang="en-US" dirty="0" smtClean="0"/>
              <a:t>Before developing the app we have gone through few app’s like trip advisor ,</a:t>
            </a:r>
            <a:r>
              <a:rPr lang="en-US" dirty="0"/>
              <a:t>T</a:t>
            </a:r>
            <a:r>
              <a:rPr lang="en-US" dirty="0" smtClean="0"/>
              <a:t>rip Planner ,Road Atlas ,</a:t>
            </a:r>
            <a:r>
              <a:rPr lang="en-US" dirty="0"/>
              <a:t>E</a:t>
            </a:r>
            <a:r>
              <a:rPr lang="en-US" dirty="0" smtClean="0"/>
              <a:t>xpedia and  Thomas cook.</a:t>
            </a:r>
          </a:p>
          <a:p>
            <a:pPr marL="0" indent="0">
              <a:buNone/>
            </a:pPr>
            <a:endParaRPr lang="en-US" dirty="0" smtClean="0"/>
          </a:p>
          <a:p>
            <a:r>
              <a:rPr lang="en-US" dirty="0" smtClean="0"/>
              <a:t>We had found that these apps do not provide details like closest restaurant ,best means of transport to get to any location and average cost it would take for person per day to travel ,eat and sleep .</a:t>
            </a:r>
          </a:p>
          <a:p>
            <a:pPr marL="0" indent="0">
              <a:buNone/>
            </a:pPr>
            <a:endParaRPr lang="en-US" dirty="0" smtClean="0"/>
          </a:p>
          <a:p>
            <a:r>
              <a:rPr lang="en-US" dirty="0" smtClean="0"/>
              <a:t>So we have emphasized on these matters and developed “</a:t>
            </a:r>
            <a:r>
              <a:rPr lang="en-US" b="1" i="1" dirty="0" smtClean="0">
                <a:solidFill>
                  <a:schemeClr val="accent3">
                    <a:lumMod val="75000"/>
                  </a:schemeClr>
                </a:solidFill>
                <a:effectLst>
                  <a:outerShdw blurRad="38100" dist="38100" dir="2700000" algn="tl">
                    <a:srgbClr val="000000">
                      <a:alpha val="43137"/>
                    </a:srgbClr>
                  </a:outerShdw>
                </a:effectLst>
              </a:rPr>
              <a:t>TRIP ASSISTANT NEW YORK”.</a:t>
            </a:r>
          </a:p>
          <a:p>
            <a:pPr marL="0" indent="0">
              <a:buNone/>
            </a:pPr>
            <a:endParaRPr lang="en-US" dirty="0" smtClean="0">
              <a:solidFill>
                <a:schemeClr val="bg1">
                  <a:lumMod val="65000"/>
                </a:schemeClr>
              </a:solidFill>
            </a:endParaRPr>
          </a:p>
          <a:p>
            <a:endParaRPr lang="en-US" dirty="0"/>
          </a:p>
        </p:txBody>
      </p:sp>
    </p:spTree>
    <p:extLst>
      <p:ext uri="{BB962C8B-B14F-4D97-AF65-F5344CB8AC3E}">
        <p14:creationId xmlns:p14="http://schemas.microsoft.com/office/powerpoint/2010/main" val="251680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of the users</a:t>
            </a:r>
            <a:endParaRPr lang="en-US" dirty="0"/>
          </a:p>
        </p:txBody>
      </p:sp>
      <p:sp>
        <p:nvSpPr>
          <p:cNvPr id="3" name="Content Placeholder 2"/>
          <p:cNvSpPr>
            <a:spLocks noGrp="1"/>
          </p:cNvSpPr>
          <p:nvPr>
            <p:ph idx="1"/>
          </p:nvPr>
        </p:nvSpPr>
        <p:spPr/>
        <p:txBody>
          <a:bodyPr/>
          <a:lstStyle/>
          <a:p>
            <a:r>
              <a:rPr lang="en-US" dirty="0" smtClean="0"/>
              <a:t>Our app caters to people who want to travel to NEW YORK.</a:t>
            </a:r>
          </a:p>
          <a:p>
            <a:pPr marL="0" indent="0">
              <a:buNone/>
            </a:pPr>
            <a:endParaRPr lang="en-US" dirty="0" smtClean="0"/>
          </a:p>
          <a:p>
            <a:r>
              <a:rPr lang="en-US" dirty="0" smtClean="0"/>
              <a:t>We concentrate on all groups of people who desire to come to visit this place by providing them options of Accommodation ranging from a couple hundred dollars to few hundred dollars ,which helps people on a budget too to plan a trip.</a:t>
            </a:r>
          </a:p>
          <a:p>
            <a:pPr marL="0" indent="0">
              <a:buNone/>
            </a:pPr>
            <a:endParaRPr lang="en-US" dirty="0" smtClean="0"/>
          </a:p>
          <a:p>
            <a:r>
              <a:rPr lang="en-US" dirty="0" smtClean="0"/>
              <a:t>We also share the entire details of the restaurants and Accommodation that are mentioned in the app by providing a link to their portals .</a:t>
            </a:r>
          </a:p>
          <a:p>
            <a:pPr marL="0" indent="0">
              <a:buNone/>
            </a:pPr>
            <a:endParaRPr lang="en-US" dirty="0"/>
          </a:p>
        </p:txBody>
      </p:sp>
    </p:spTree>
    <p:extLst>
      <p:ext uri="{BB962C8B-B14F-4D97-AF65-F5344CB8AC3E}">
        <p14:creationId xmlns:p14="http://schemas.microsoft.com/office/powerpoint/2010/main" val="367425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the app</a:t>
            </a:r>
            <a:endParaRPr lang="en-US" dirty="0"/>
          </a:p>
        </p:txBody>
      </p:sp>
      <p:sp>
        <p:nvSpPr>
          <p:cNvPr id="3" name="Content Placeholder 2"/>
          <p:cNvSpPr>
            <a:spLocks noGrp="1"/>
          </p:cNvSpPr>
          <p:nvPr>
            <p:ph idx="1"/>
          </p:nvPr>
        </p:nvSpPr>
        <p:spPr>
          <a:xfrm>
            <a:off x="1251678" y="1209964"/>
            <a:ext cx="6793195" cy="5292435"/>
          </a:xfrm>
        </p:spPr>
        <p:txBody>
          <a:bodyPr/>
          <a:lstStyle/>
          <a:p>
            <a:pPr marL="0" indent="0">
              <a:buNone/>
            </a:pPr>
            <a:r>
              <a:rPr lang="en-US" sz="2400" b="1" dirty="0" smtClean="0">
                <a:solidFill>
                  <a:schemeClr val="tx2">
                    <a:lumMod val="50000"/>
                    <a:lumOff val="50000"/>
                  </a:schemeClr>
                </a:solidFill>
              </a:rPr>
              <a:t>Our app provides the following features</a:t>
            </a:r>
          </a:p>
          <a:p>
            <a:pPr marL="0" indent="0">
              <a:buNone/>
            </a:pPr>
            <a:endParaRPr lang="en-US" dirty="0" smtClean="0"/>
          </a:p>
          <a:p>
            <a:pPr marL="0" indent="0">
              <a:buNone/>
            </a:pPr>
            <a:r>
              <a:rPr lang="en-US" dirty="0" smtClean="0"/>
              <a:t>1.Top attractions to visit in NEW YORK.</a:t>
            </a:r>
          </a:p>
          <a:p>
            <a:pPr marL="0" indent="0">
              <a:buNone/>
            </a:pPr>
            <a:endParaRPr lang="en-US" dirty="0" smtClean="0"/>
          </a:p>
          <a:p>
            <a:pPr marL="0" indent="0">
              <a:buNone/>
            </a:pPr>
            <a:r>
              <a:rPr lang="en-US" dirty="0" smtClean="0"/>
              <a:t>2.It also provides the Image and name of destination.</a:t>
            </a:r>
          </a:p>
          <a:p>
            <a:pPr marL="0" indent="0">
              <a:buNone/>
            </a:pPr>
            <a:endParaRPr lang="en-US" dirty="0" smtClean="0"/>
          </a:p>
          <a:p>
            <a:pPr marL="0" indent="0">
              <a:buNone/>
            </a:pPr>
            <a:r>
              <a:rPr lang="en-US" dirty="0" smtClean="0"/>
              <a:t>3.We have also provided a share option which when </a:t>
            </a:r>
          </a:p>
          <a:p>
            <a:pPr marL="0" indent="0">
              <a:buNone/>
            </a:pPr>
            <a:r>
              <a:rPr lang="en-US" dirty="0"/>
              <a:t> </a:t>
            </a:r>
            <a:r>
              <a:rPr lang="en-US" dirty="0" smtClean="0"/>
              <a:t>clicked allows the user to share the page on g-mail or </a:t>
            </a:r>
          </a:p>
          <a:p>
            <a:pPr marL="0" indent="0">
              <a:buNone/>
            </a:pPr>
            <a:r>
              <a:rPr lang="en-US" dirty="0"/>
              <a:t> </a:t>
            </a:r>
            <a:r>
              <a:rPr lang="en-US" dirty="0" smtClean="0"/>
              <a:t>message.</a:t>
            </a:r>
          </a:p>
          <a:p>
            <a:pPr marL="0" indent="0">
              <a:buNone/>
            </a:pPr>
            <a:endParaRPr lang="en-US" dirty="0"/>
          </a:p>
          <a:p>
            <a:pPr marL="0" indent="0">
              <a:buNone/>
            </a:pPr>
            <a:endParaRPr lang="en-US" dirty="0" smtClean="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360" y="5018381"/>
            <a:ext cx="1784442" cy="1047804"/>
          </a:xfrm>
          <a:prstGeom prst="rect">
            <a:avLst/>
          </a:prstGeom>
        </p:spPr>
      </p:pic>
      <p:cxnSp>
        <p:nvCxnSpPr>
          <p:cNvPr id="21" name="Straight Arrow Connector 20"/>
          <p:cNvCxnSpPr/>
          <p:nvPr/>
        </p:nvCxnSpPr>
        <p:spPr>
          <a:xfrm>
            <a:off x="2373745" y="4928524"/>
            <a:ext cx="4627419" cy="61375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014" y="690634"/>
            <a:ext cx="2834641" cy="5744471"/>
          </a:xfrm>
          <a:prstGeom prst="rect">
            <a:avLst/>
          </a:prstGeom>
        </p:spPr>
      </p:pic>
      <p:cxnSp>
        <p:nvCxnSpPr>
          <p:cNvPr id="12" name="Straight Arrow Connector 11"/>
          <p:cNvCxnSpPr/>
          <p:nvPr/>
        </p:nvCxnSpPr>
        <p:spPr>
          <a:xfrm>
            <a:off x="6733309" y="3241964"/>
            <a:ext cx="2780146" cy="19858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42545" y="3251200"/>
            <a:ext cx="1976582" cy="768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06473" y="2318327"/>
            <a:ext cx="3038763" cy="13485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2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the app</a:t>
            </a:r>
            <a:endParaRPr lang="en-US" dirty="0"/>
          </a:p>
        </p:txBody>
      </p:sp>
      <p:sp>
        <p:nvSpPr>
          <p:cNvPr id="3" name="Content Placeholder 2"/>
          <p:cNvSpPr>
            <a:spLocks noGrp="1"/>
          </p:cNvSpPr>
          <p:nvPr>
            <p:ph idx="1"/>
          </p:nvPr>
        </p:nvSpPr>
        <p:spPr>
          <a:xfrm>
            <a:off x="1251678" y="1348508"/>
            <a:ext cx="7633704" cy="5163127"/>
          </a:xfrm>
        </p:spPr>
        <p:txBody>
          <a:bodyPr/>
          <a:lstStyle/>
          <a:p>
            <a:pPr marL="0" indent="0">
              <a:buNone/>
            </a:pPr>
            <a:endParaRPr lang="en-US" dirty="0" smtClean="0"/>
          </a:p>
          <a:p>
            <a:pPr marL="0" indent="0">
              <a:buNone/>
            </a:pPr>
            <a:r>
              <a:rPr lang="en-US" dirty="0" smtClean="0"/>
              <a:t>4.On clicking the button of any attraction we get redirected to another page which gives us details such as :</a:t>
            </a:r>
          </a:p>
          <a:p>
            <a:r>
              <a:rPr lang="en-US" dirty="0" smtClean="0"/>
              <a:t>Description</a:t>
            </a:r>
          </a:p>
          <a:p>
            <a:r>
              <a:rPr lang="en-US" dirty="0" smtClean="0"/>
              <a:t>Stay &amp; Rentals</a:t>
            </a:r>
          </a:p>
          <a:p>
            <a:r>
              <a:rPr lang="en-US" dirty="0" smtClean="0"/>
              <a:t>Restaurants</a:t>
            </a:r>
          </a:p>
          <a:p>
            <a:r>
              <a:rPr lang="en-US" dirty="0" smtClean="0"/>
              <a:t>Best Mode</a:t>
            </a:r>
          </a:p>
          <a:p>
            <a:r>
              <a:rPr lang="en-US" dirty="0" smtClean="0"/>
              <a:t>Estimated Cost</a:t>
            </a:r>
          </a:p>
          <a:p>
            <a:r>
              <a:rPr lang="en-US" dirty="0" smtClean="0"/>
              <a:t>Links to the respective</a:t>
            </a:r>
          </a:p>
          <a:p>
            <a:pPr marL="0" indent="0">
              <a:buNone/>
            </a:pPr>
            <a:r>
              <a:rPr lang="en-US" dirty="0"/>
              <a:t> </a:t>
            </a:r>
            <a:r>
              <a:rPr lang="en-US" dirty="0" smtClean="0"/>
              <a:t>restaurants and rentals</a:t>
            </a:r>
          </a:p>
          <a:p>
            <a:r>
              <a:rPr lang="en-US" dirty="0" smtClean="0"/>
              <a:t>Share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983" y="1128451"/>
            <a:ext cx="2211017" cy="5112013"/>
          </a:xfrm>
          <a:prstGeom prst="rect">
            <a:avLst/>
          </a:prstGeom>
        </p:spPr>
      </p:pic>
      <p:cxnSp>
        <p:nvCxnSpPr>
          <p:cNvPr id="14" name="Elbow Connector 13"/>
          <p:cNvCxnSpPr/>
          <p:nvPr/>
        </p:nvCxnSpPr>
        <p:spPr>
          <a:xfrm flipV="1">
            <a:off x="2863273" y="1524000"/>
            <a:ext cx="5853030" cy="126538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8038843" y="2201460"/>
            <a:ext cx="1764145" cy="409224"/>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125528" y="3288145"/>
            <a:ext cx="26958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Right Arrow 29"/>
          <p:cNvSpPr/>
          <p:nvPr/>
        </p:nvSpPr>
        <p:spPr>
          <a:xfrm>
            <a:off x="3241964" y="3001818"/>
            <a:ext cx="3256198" cy="211512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165" y="2517834"/>
            <a:ext cx="2016070" cy="4265349"/>
          </a:xfrm>
          <a:prstGeom prst="rect">
            <a:avLst/>
          </a:prstGeom>
        </p:spPr>
      </p:pic>
      <p:cxnSp>
        <p:nvCxnSpPr>
          <p:cNvPr id="9" name="Straight Arrow Connector 8"/>
          <p:cNvCxnSpPr/>
          <p:nvPr/>
        </p:nvCxnSpPr>
        <p:spPr>
          <a:xfrm flipV="1">
            <a:off x="3833091" y="5116945"/>
            <a:ext cx="3879273" cy="2124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73745" y="5800436"/>
            <a:ext cx="5338619" cy="461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98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that was used</a:t>
            </a:r>
            <a:endParaRPr lang="en-US" dirty="0"/>
          </a:p>
        </p:txBody>
      </p:sp>
      <p:sp>
        <p:nvSpPr>
          <p:cNvPr id="3" name="Content Placeholder 2"/>
          <p:cNvSpPr>
            <a:spLocks noGrp="1"/>
          </p:cNvSpPr>
          <p:nvPr>
            <p:ph idx="1"/>
          </p:nvPr>
        </p:nvSpPr>
        <p:spPr>
          <a:xfrm>
            <a:off x="1140842" y="1436255"/>
            <a:ext cx="10178322" cy="5260109"/>
          </a:xfrm>
        </p:spPr>
        <p:txBody>
          <a:bodyPr>
            <a:normAutofit/>
          </a:bodyPr>
          <a:lstStyle/>
          <a:p>
            <a:pPr marL="0" indent="0">
              <a:buNone/>
            </a:pPr>
            <a:r>
              <a:rPr lang="en-US" sz="2800" b="1" dirty="0" smtClean="0">
                <a:solidFill>
                  <a:schemeClr val="bg2">
                    <a:lumMod val="25000"/>
                  </a:schemeClr>
                </a:solidFill>
              </a:rPr>
              <a:t>We have used android studio to develop the app</a:t>
            </a:r>
          </a:p>
          <a:p>
            <a:endParaRPr lang="en-US" sz="2800" b="1" dirty="0">
              <a:solidFill>
                <a:schemeClr val="bg2">
                  <a:lumMod val="25000"/>
                </a:schemeClr>
              </a:solidFill>
            </a:endParaRPr>
          </a:p>
          <a:p>
            <a:endParaRPr lang="en-US" sz="2800" b="1" dirty="0" smtClean="0">
              <a:solidFill>
                <a:schemeClr val="bg2">
                  <a:lumMod val="25000"/>
                </a:schemeClr>
              </a:solidFill>
            </a:endParaRPr>
          </a:p>
          <a:p>
            <a:endParaRPr lang="en-US" sz="2800" b="1" dirty="0">
              <a:solidFill>
                <a:schemeClr val="bg2">
                  <a:lumMod val="25000"/>
                </a:schemeClr>
              </a:solidFill>
            </a:endParaRPr>
          </a:p>
          <a:p>
            <a:endParaRPr lang="en-US" sz="2800" b="1" dirty="0" smtClean="0">
              <a:solidFill>
                <a:schemeClr val="bg2">
                  <a:lumMod val="25000"/>
                </a:schemeClr>
              </a:solidFill>
            </a:endParaRPr>
          </a:p>
          <a:p>
            <a:endParaRPr lang="en-US" sz="2800" b="1" dirty="0">
              <a:solidFill>
                <a:schemeClr val="bg2">
                  <a:lumMod val="25000"/>
                </a:schemeClr>
              </a:solidFill>
            </a:endParaRPr>
          </a:p>
          <a:p>
            <a:endParaRPr lang="en-US" sz="2800" b="1" dirty="0" smtClean="0">
              <a:solidFill>
                <a:schemeClr val="bg2">
                  <a:lumMod val="25000"/>
                </a:schemeClr>
              </a:solidFill>
            </a:endParaRPr>
          </a:p>
          <a:p>
            <a:r>
              <a:rPr lang="en-US" b="1" dirty="0" smtClean="0">
                <a:solidFill>
                  <a:schemeClr val="bg2">
                    <a:lumMod val="25000"/>
                  </a:schemeClr>
                </a:solidFill>
              </a:rPr>
              <a:t>Our min SDK version:23 and target SDK version:27 </a:t>
            </a:r>
          </a:p>
          <a:p>
            <a:endParaRPr lang="en-US" sz="2800" b="1" dirty="0">
              <a:solidFill>
                <a:schemeClr val="bg2">
                  <a:lumMod val="25000"/>
                </a:schemeClr>
              </a:solidFill>
            </a:endParaRPr>
          </a:p>
          <a:p>
            <a:endParaRPr lang="en-US" sz="2800" b="1" dirty="0">
              <a:solidFill>
                <a:schemeClr val="bg2">
                  <a:lumMod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837" y="2152072"/>
            <a:ext cx="4260273" cy="3218873"/>
          </a:xfrm>
          <a:prstGeom prst="rect">
            <a:avLst/>
          </a:prstGeom>
        </p:spPr>
      </p:pic>
    </p:spTree>
    <p:extLst>
      <p:ext uri="{BB962C8B-B14F-4D97-AF65-F5344CB8AC3E}">
        <p14:creationId xmlns:p14="http://schemas.microsoft.com/office/powerpoint/2010/main" val="427578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18342"/>
          </a:xfrm>
        </p:spPr>
        <p:txBody>
          <a:bodyPr/>
          <a:lstStyle/>
          <a:p>
            <a:r>
              <a:rPr lang="en-US" dirty="0" smtClean="0"/>
              <a:t>Pen &amp; Paper Ui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929758" y="1491475"/>
            <a:ext cx="4959928" cy="431608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53282" y="1640610"/>
            <a:ext cx="4897582" cy="4017818"/>
          </a:xfrm>
          <a:prstGeom prst="rect">
            <a:avLst/>
          </a:prstGeom>
        </p:spPr>
      </p:pic>
    </p:spTree>
    <p:extLst>
      <p:ext uri="{BB962C8B-B14F-4D97-AF65-F5344CB8AC3E}">
        <p14:creationId xmlns:p14="http://schemas.microsoft.com/office/powerpoint/2010/main" val="216932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704" y="235855"/>
            <a:ext cx="10178322" cy="797751"/>
          </a:xfrm>
        </p:spPr>
        <p:txBody>
          <a:bodyPr>
            <a:normAutofit/>
          </a:bodyPr>
          <a:lstStyle/>
          <a:p>
            <a:r>
              <a:rPr lang="en-US" dirty="0" smtClean="0"/>
              <a:t>screenshots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340" y="1059008"/>
            <a:ext cx="2463927" cy="5112013"/>
          </a:xfrm>
          <a:prstGeom prst="rect">
            <a:avLst/>
          </a:prstGeom>
        </p:spPr>
      </p:pic>
      <p:sp>
        <p:nvSpPr>
          <p:cNvPr id="7" name="TextBox 6"/>
          <p:cNvSpPr txBox="1"/>
          <p:nvPr/>
        </p:nvSpPr>
        <p:spPr>
          <a:xfrm>
            <a:off x="6943723" y="5655160"/>
            <a:ext cx="1689160" cy="369332"/>
          </a:xfrm>
          <a:prstGeom prst="rect">
            <a:avLst/>
          </a:prstGeom>
          <a:noFill/>
        </p:spPr>
        <p:txBody>
          <a:bodyPr wrap="square" rtlCol="0">
            <a:spAutoFit/>
          </a:bodyPr>
          <a:lstStyle/>
          <a:p>
            <a:r>
              <a:rPr lang="en-US" dirty="0" smtClean="0"/>
              <a:t>Attraction Page</a:t>
            </a:r>
            <a:endParaRPr lang="en-US" dirty="0"/>
          </a:p>
        </p:txBody>
      </p:sp>
      <p:sp>
        <p:nvSpPr>
          <p:cNvPr id="12" name="TextBox 11"/>
          <p:cNvSpPr txBox="1"/>
          <p:nvPr/>
        </p:nvSpPr>
        <p:spPr>
          <a:xfrm>
            <a:off x="1438173" y="6280727"/>
            <a:ext cx="10236334" cy="369332"/>
          </a:xfrm>
          <a:prstGeom prst="rect">
            <a:avLst/>
          </a:prstGeom>
          <a:noFill/>
        </p:spPr>
        <p:txBody>
          <a:bodyPr wrap="square" rtlCol="0">
            <a:spAutoFit/>
          </a:bodyPr>
          <a:lstStyle/>
          <a:p>
            <a:r>
              <a:rPr lang="en-US" dirty="0" smtClean="0"/>
              <a:t>Video Link: </a:t>
            </a:r>
            <a:r>
              <a:rPr lang="en-US" dirty="0" smtClean="0">
                <a:hlinkClick r:id="rId3"/>
              </a:rPr>
              <a:t>https</a:t>
            </a:r>
            <a:r>
              <a:rPr lang="en-US" dirty="0">
                <a:hlinkClick r:id="rId3"/>
              </a:rPr>
              <a:t>://www.youtube.com/watch?v=1UKfIkANHGc&amp;feature=youtu.be&amp;hd=1</a:t>
            </a:r>
            <a:endParaRPr lang="en-US"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5194" y="990361"/>
            <a:ext cx="2621264" cy="5160401"/>
          </a:xfrm>
        </p:spPr>
      </p:pic>
      <p:sp>
        <p:nvSpPr>
          <p:cNvPr id="8" name="TextBox 7"/>
          <p:cNvSpPr txBox="1"/>
          <p:nvPr/>
        </p:nvSpPr>
        <p:spPr>
          <a:xfrm>
            <a:off x="1633135" y="5653979"/>
            <a:ext cx="1265381" cy="369332"/>
          </a:xfrm>
          <a:prstGeom prst="rect">
            <a:avLst/>
          </a:prstGeom>
          <a:noFill/>
        </p:spPr>
        <p:txBody>
          <a:bodyPr wrap="square" rtlCol="0">
            <a:spAutoFit/>
          </a:bodyPr>
          <a:lstStyle/>
          <a:p>
            <a:r>
              <a:rPr lang="en-US" dirty="0" smtClean="0"/>
              <a:t>Home Page</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959" y="1059008"/>
            <a:ext cx="2548880" cy="5112013"/>
          </a:xfrm>
          <a:prstGeom prst="rect">
            <a:avLst/>
          </a:prstGeom>
        </p:spPr>
      </p:pic>
      <p:sp>
        <p:nvSpPr>
          <p:cNvPr id="11" name="TextBox 10"/>
          <p:cNvSpPr txBox="1"/>
          <p:nvPr/>
        </p:nvSpPr>
        <p:spPr>
          <a:xfrm>
            <a:off x="4381449" y="5653979"/>
            <a:ext cx="1320800" cy="369332"/>
          </a:xfrm>
          <a:prstGeom prst="rect">
            <a:avLst/>
          </a:prstGeom>
          <a:noFill/>
        </p:spPr>
        <p:txBody>
          <a:bodyPr wrap="square" rtlCol="0">
            <a:spAutoFit/>
          </a:bodyPr>
          <a:lstStyle/>
          <a:p>
            <a:r>
              <a:rPr lang="en-US" dirty="0" smtClean="0"/>
              <a:t>Home Page</a:t>
            </a: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7085" y="1071786"/>
            <a:ext cx="2495678" cy="5131064"/>
          </a:xfrm>
          <a:prstGeom prst="rect">
            <a:avLst/>
          </a:prstGeom>
        </p:spPr>
      </p:pic>
      <p:sp>
        <p:nvSpPr>
          <p:cNvPr id="13" name="TextBox 12"/>
          <p:cNvSpPr txBox="1"/>
          <p:nvPr/>
        </p:nvSpPr>
        <p:spPr>
          <a:xfrm>
            <a:off x="9605810" y="5646067"/>
            <a:ext cx="1858227" cy="369332"/>
          </a:xfrm>
          <a:prstGeom prst="rect">
            <a:avLst/>
          </a:prstGeom>
          <a:noFill/>
        </p:spPr>
        <p:txBody>
          <a:bodyPr wrap="square" rtlCol="0">
            <a:spAutoFit/>
          </a:bodyPr>
          <a:lstStyle/>
          <a:p>
            <a:r>
              <a:rPr lang="en-US" dirty="0" smtClean="0"/>
              <a:t>Attraction Page</a:t>
            </a:r>
            <a:endParaRPr lang="en-US" dirty="0"/>
          </a:p>
        </p:txBody>
      </p:sp>
    </p:spTree>
    <p:extLst>
      <p:ext uri="{BB962C8B-B14F-4D97-AF65-F5344CB8AC3E}">
        <p14:creationId xmlns:p14="http://schemas.microsoft.com/office/powerpoint/2010/main" val="135323764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180</TotalTime>
  <Words>584</Words>
  <Application>Microsoft Office PowerPoint</Application>
  <PresentationFormat>Widescreen</PresentationFormat>
  <Paragraphs>83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Courier New</vt:lpstr>
      <vt:lpstr>Gill Sans MT</vt:lpstr>
      <vt:lpstr>Impact</vt:lpstr>
      <vt:lpstr>Badge</vt:lpstr>
      <vt:lpstr>Trip Assistant  New York</vt:lpstr>
      <vt:lpstr>Description of the problem</vt:lpstr>
      <vt:lpstr>Research about the app</vt:lpstr>
      <vt:lpstr>Description of the users</vt:lpstr>
      <vt:lpstr>Features of the app</vt:lpstr>
      <vt:lpstr>Features of the app</vt:lpstr>
      <vt:lpstr>Technology that was used</vt:lpstr>
      <vt:lpstr>Pen &amp; Paper Ui</vt:lpstr>
      <vt:lpstr>screenshots</vt:lpstr>
      <vt:lpstr>screenshots</vt:lpstr>
      <vt:lpstr>Status of the development of the app</vt:lpstr>
      <vt:lpstr>Problems encountered</vt:lpstr>
      <vt:lpstr>PowerPoint Presentation</vt:lpstr>
    </vt:vector>
  </TitlesOfParts>
  <Company>Pace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 Assistant  New York</dc:title>
  <dc:creator>kritin kondru</dc:creator>
  <cp:lastModifiedBy>kritin kondru</cp:lastModifiedBy>
  <cp:revision>31</cp:revision>
  <dcterms:created xsi:type="dcterms:W3CDTF">2018-07-05T19:37:27Z</dcterms:created>
  <dcterms:modified xsi:type="dcterms:W3CDTF">2018-07-12T12:25:11Z</dcterms:modified>
</cp:coreProperties>
</file>